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0" r:id="rId4"/>
    <p:sldId id="259" r:id="rId5"/>
    <p:sldId id="269" r:id="rId6"/>
    <p:sldId id="261" r:id="rId7"/>
    <p:sldId id="265" r:id="rId8"/>
    <p:sldId id="262" r:id="rId9"/>
    <p:sldId id="268" r:id="rId10"/>
    <p:sldId id="267" r:id="rId11"/>
    <p:sldId id="266" r:id="rId12"/>
    <p:sldId id="270" r:id="rId13"/>
    <p:sldId id="257" r:id="rId14"/>
    <p:sldId id="264" r:id="rId1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8EE67-E067-4AA6-BAB7-041A6B43095A}" type="datetimeFigureOut">
              <a:rPr lang="nb-NO" smtClean="0"/>
              <a:t>26.11.2015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212F0-9841-460A-9E76-9F89DB114C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7919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Nr</a:t>
            </a:r>
            <a:r>
              <a:rPr lang="nb-NO" dirty="0" smtClean="0"/>
              <a:t> 8 i 2014 -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212F0-9841-460A-9E76-9F89DB114C0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7312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E77B-BD9D-4835-A71B-98205BF00F32}" type="datetimeFigureOut">
              <a:rPr lang="nb-NO" smtClean="0"/>
              <a:t>26.11.2015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5200-F939-4955-B3E0-99F50FAD34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475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E77B-BD9D-4835-A71B-98205BF00F32}" type="datetimeFigureOut">
              <a:rPr lang="nb-NO" smtClean="0"/>
              <a:t>26.11.2015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5200-F939-4955-B3E0-99F50FAD34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420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E77B-BD9D-4835-A71B-98205BF00F32}" type="datetimeFigureOut">
              <a:rPr lang="nb-NO" smtClean="0"/>
              <a:t>26.11.2015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5200-F939-4955-B3E0-99F50FAD34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58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E77B-BD9D-4835-A71B-98205BF00F32}" type="datetimeFigureOut">
              <a:rPr lang="nb-NO" smtClean="0"/>
              <a:t>26.11.2015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5200-F939-4955-B3E0-99F50FAD34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907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E77B-BD9D-4835-A71B-98205BF00F32}" type="datetimeFigureOut">
              <a:rPr lang="nb-NO" smtClean="0"/>
              <a:t>26.11.2015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5200-F939-4955-B3E0-99F50FAD34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48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E77B-BD9D-4835-A71B-98205BF00F32}" type="datetimeFigureOut">
              <a:rPr lang="nb-NO" smtClean="0"/>
              <a:t>26.11.2015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5200-F939-4955-B3E0-99F50FAD34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138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E77B-BD9D-4835-A71B-98205BF00F32}" type="datetimeFigureOut">
              <a:rPr lang="nb-NO" smtClean="0"/>
              <a:t>26.11.2015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5200-F939-4955-B3E0-99F50FAD34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835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E77B-BD9D-4835-A71B-98205BF00F32}" type="datetimeFigureOut">
              <a:rPr lang="nb-NO" smtClean="0"/>
              <a:t>26.11.2015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5200-F939-4955-B3E0-99F50FAD34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187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E77B-BD9D-4835-A71B-98205BF00F32}" type="datetimeFigureOut">
              <a:rPr lang="nb-NO" smtClean="0"/>
              <a:t>26.11.2015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5200-F939-4955-B3E0-99F50FAD34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394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E77B-BD9D-4835-A71B-98205BF00F32}" type="datetimeFigureOut">
              <a:rPr lang="nb-NO" smtClean="0"/>
              <a:t>26.11.2015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5200-F939-4955-B3E0-99F50FAD34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886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E77B-BD9D-4835-A71B-98205BF00F32}" type="datetimeFigureOut">
              <a:rPr lang="nb-NO" smtClean="0"/>
              <a:t>26.11.2015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5200-F939-4955-B3E0-99F50FAD34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064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CE77B-BD9D-4835-A71B-98205BF00F32}" type="datetimeFigureOut">
              <a:rPr lang="nb-NO" smtClean="0"/>
              <a:t>26.11.2015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15200-F939-4955-B3E0-99F50FAD34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095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42" y="736779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827584" y="5445224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RGSK Lillehammer – Oslo 2016 NM Lagtempo</a:t>
            </a:r>
          </a:p>
          <a:p>
            <a:pPr algn="ctr"/>
            <a:r>
              <a:rPr lang="nb-NO" dirty="0" smtClean="0"/>
              <a:t>Sykkelmøte 25/11 </a:t>
            </a:r>
            <a:r>
              <a:rPr lang="nb-NO" dirty="0" err="1" smtClean="0"/>
              <a:t>kl</a:t>
            </a:r>
            <a:r>
              <a:rPr lang="nb-NO" dirty="0" smtClean="0"/>
              <a:t> 2000 på Strand Hotell Gjøvik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77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Utstyr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Alltid stille i RGSK-tøy på trening og på ritt, </a:t>
            </a:r>
          </a:p>
          <a:p>
            <a:pPr marL="0" indent="0">
              <a:buNone/>
            </a:pPr>
            <a:r>
              <a:rPr lang="nb-NO" dirty="0" err="1" smtClean="0"/>
              <a:t>dvs</a:t>
            </a:r>
            <a:r>
              <a:rPr lang="nb-NO" dirty="0" smtClean="0"/>
              <a:t> : – RGSK-trøye – RGSK-bukse / sort bukse  </a:t>
            </a:r>
          </a:p>
          <a:p>
            <a:r>
              <a:rPr lang="nb-NO" dirty="0" smtClean="0"/>
              <a:t>Sykler skal til enhver tid være i forskriftsmessig stand, sikkerhet for alle</a:t>
            </a:r>
          </a:p>
          <a:p>
            <a:r>
              <a:rPr lang="nb-NO" sz="4800" b="1" dirty="0" smtClean="0"/>
              <a:t>EL-gir og høyprofil ;)</a:t>
            </a:r>
            <a:endParaRPr lang="nb-NO" sz="4800" b="1" dirty="0"/>
          </a:p>
        </p:txBody>
      </p:sp>
    </p:spTree>
    <p:extLst>
      <p:ext uri="{BB962C8B-B14F-4D97-AF65-F5344CB8AC3E}">
        <p14:creationId xmlns:p14="http://schemas.microsoft.com/office/powerpoint/2010/main" val="117520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Oppførsel i trafikken 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Kjøre på en/to pene, rette rekker </a:t>
            </a:r>
          </a:p>
          <a:p>
            <a:r>
              <a:rPr lang="nb-NO" dirty="0" smtClean="0"/>
              <a:t> Slippe frem annen trafikk </a:t>
            </a:r>
          </a:p>
          <a:p>
            <a:r>
              <a:rPr lang="nb-NO" dirty="0" smtClean="0"/>
              <a:t>Stoppe på rødt lys  </a:t>
            </a:r>
          </a:p>
          <a:p>
            <a:r>
              <a:rPr lang="nb-NO" dirty="0" smtClean="0"/>
              <a:t>Gå ut av veien ved tekniske problemer </a:t>
            </a:r>
          </a:p>
          <a:p>
            <a:r>
              <a:rPr lang="nb-NO" dirty="0" smtClean="0"/>
              <a:t>Aldri vise fingeren til bilister  </a:t>
            </a:r>
          </a:p>
          <a:p>
            <a:r>
              <a:rPr lang="nb-NO" dirty="0" smtClean="0"/>
              <a:t>Følge trafikkreglene  </a:t>
            </a:r>
          </a:p>
          <a:p>
            <a:r>
              <a:rPr lang="nb-NO" dirty="0" smtClean="0"/>
              <a:t>OBS: Ikke kaste søppel langs veien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890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NM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/>
              <a:t>Sykkelens vekt skal være minimum 6,8 kilo. (1.3.019</a:t>
            </a:r>
            <a:r>
              <a:rPr lang="nb-NO" dirty="0" smtClean="0"/>
              <a:t>)</a:t>
            </a:r>
          </a:p>
          <a:p>
            <a:r>
              <a:rPr lang="nb-NO" dirty="0"/>
              <a:t>NB! Det er ikke tillatt med skivebremser på sykler som benyttes i dette rittet</a:t>
            </a:r>
            <a:r>
              <a:rPr lang="nb-NO" dirty="0" smtClean="0"/>
              <a:t>.</a:t>
            </a:r>
          </a:p>
          <a:p>
            <a:r>
              <a:rPr lang="nb-NO" dirty="0"/>
              <a:t>Det opprettes 2 langesoner i traseen fra Lillehammer. En langesone ved Totenvika og en langesone på Kløfta. Langesonene vil bli merket med skilt 1000 m før langesonen starter – "</a:t>
            </a:r>
            <a:r>
              <a:rPr lang="nb-NO" b="1" dirty="0"/>
              <a:t>1000 m til langesone</a:t>
            </a:r>
            <a:r>
              <a:rPr lang="nb-NO" dirty="0"/>
              <a:t>". Så merkes det "</a:t>
            </a:r>
            <a:r>
              <a:rPr lang="nb-NO" b="1" dirty="0"/>
              <a:t>langesone start</a:t>
            </a:r>
            <a:r>
              <a:rPr lang="nb-NO" dirty="0"/>
              <a:t>" og "</a:t>
            </a:r>
            <a:r>
              <a:rPr lang="nb-NO" b="1" dirty="0"/>
              <a:t>langesone slutt</a:t>
            </a:r>
            <a:r>
              <a:rPr lang="nb-NO" dirty="0"/>
              <a:t>".</a:t>
            </a:r>
          </a:p>
          <a:p>
            <a:r>
              <a:rPr lang="nb-NO" dirty="0"/>
              <a:t>Det er ikke tillatt med langing fra servicebil</a:t>
            </a:r>
            <a:r>
              <a:rPr lang="nb-NO" dirty="0" smtClean="0"/>
              <a:t>.</a:t>
            </a:r>
          </a:p>
          <a:p>
            <a:r>
              <a:rPr lang="nb-NO" dirty="0"/>
              <a:t>Tiden på laget tas på 11. Rytter over mål. Lag med beste tid over mål er vinner.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057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Evt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Støttemannskap </a:t>
            </a:r>
          </a:p>
          <a:p>
            <a:pPr lvl="1"/>
            <a:r>
              <a:rPr lang="nb-NO" dirty="0" smtClean="0"/>
              <a:t>Hvem kan hjelpe oss</a:t>
            </a:r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3816424" cy="508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9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Er du KLAR?</a:t>
            </a:r>
            <a:endParaRPr lang="nb-NO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2987824" y="6021288"/>
            <a:ext cx="3024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4000" b="1" dirty="0" smtClean="0"/>
              <a:t>Spørsmål?</a:t>
            </a:r>
            <a:endParaRPr lang="nb-NO" sz="4000" b="1" dirty="0"/>
          </a:p>
        </p:txBody>
      </p:sp>
    </p:spTree>
    <p:extLst>
      <p:ext uri="{BB962C8B-B14F-4D97-AF65-F5344CB8AC3E}">
        <p14:creationId xmlns:p14="http://schemas.microsoft.com/office/powerpoint/2010/main" val="323473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Agenda</a:t>
            </a:r>
          </a:p>
          <a:p>
            <a:pPr lvl="1"/>
            <a:r>
              <a:rPr lang="nb-NO" dirty="0" smtClean="0"/>
              <a:t> Målsetning</a:t>
            </a:r>
          </a:p>
          <a:p>
            <a:pPr lvl="1"/>
            <a:r>
              <a:rPr lang="nb-NO" dirty="0" smtClean="0"/>
              <a:t> Informasjon rundt opplegget</a:t>
            </a:r>
          </a:p>
          <a:p>
            <a:pPr lvl="1"/>
            <a:r>
              <a:rPr lang="nb-NO" dirty="0" smtClean="0"/>
              <a:t> Sportslig opplegg</a:t>
            </a:r>
          </a:p>
          <a:p>
            <a:pPr marL="0" indent="0">
              <a:buNone/>
            </a:pPr>
            <a:r>
              <a:rPr lang="nb-NO" dirty="0" smtClean="0"/>
              <a:t>	o Trening</a:t>
            </a:r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       o Ritt</a:t>
            </a:r>
          </a:p>
          <a:p>
            <a:pPr lvl="1"/>
            <a:r>
              <a:rPr lang="nb-NO" dirty="0" smtClean="0"/>
              <a:t>Økonomi</a:t>
            </a:r>
          </a:p>
          <a:p>
            <a:pPr lvl="1"/>
            <a:r>
              <a:rPr lang="nb-NO" dirty="0" err="1" smtClean="0"/>
              <a:t>Evt</a:t>
            </a:r>
            <a:endParaRPr lang="nb-NO" dirty="0" smtClean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0117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Målsetning </a:t>
            </a:r>
            <a:endParaRPr lang="nb-NO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67889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1187624" y="148478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Topp 5!</a:t>
            </a:r>
          </a:p>
          <a:p>
            <a:pPr algn="ctr"/>
            <a:r>
              <a:rPr lang="nb-NO" dirty="0" smtClean="0"/>
              <a:t>&lt;=3:59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429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Klubblag RGSK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Ambisjonen er å stille et best mulig klubblag til start på Lillehammer – Oslo </a:t>
            </a:r>
            <a:r>
              <a:rPr lang="nb-NO" dirty="0" smtClean="0"/>
              <a:t>18 </a:t>
            </a:r>
            <a:r>
              <a:rPr lang="nb-NO" dirty="0" smtClean="0"/>
              <a:t>juni 2016</a:t>
            </a:r>
          </a:p>
          <a:p>
            <a:r>
              <a:rPr lang="nb-NO" dirty="0" smtClean="0"/>
              <a:t>Flest mulig fra klubben skal gis et godt tilbud om å sykle Lillehammer – Oslo 2016</a:t>
            </a:r>
          </a:p>
          <a:p>
            <a:r>
              <a:rPr lang="nb-NO" dirty="0" smtClean="0"/>
              <a:t>Alt skjer i regi av RGSK</a:t>
            </a:r>
          </a:p>
          <a:p>
            <a:r>
              <a:rPr lang="nb-NO" dirty="0" smtClean="0"/>
              <a:t>Alle er velkommen til å delta </a:t>
            </a:r>
          </a:p>
          <a:p>
            <a:r>
              <a:rPr lang="nb-NO" dirty="0" smtClean="0"/>
              <a:t>23 mann blir plukket til bruttotroppen Mandag 06/06. Hvor 3 er definert som reserver. Resten deltar ved ønske på klubbens andrelag. </a:t>
            </a:r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58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forventes 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smtClean="0"/>
              <a:t>Trene bra gjennom høsten og vinteren, være i god form ultimo mars </a:t>
            </a:r>
          </a:p>
          <a:p>
            <a:r>
              <a:rPr lang="nb-NO" dirty="0" smtClean="0"/>
              <a:t>Sykle dedikert i april, mai og juni (mye trening, godt kosthold, nok søvn) </a:t>
            </a:r>
          </a:p>
          <a:p>
            <a:r>
              <a:rPr lang="nb-NO" dirty="0" smtClean="0"/>
              <a:t>Ha godt oppmøte på fellestreningene, spesielt torsdagene/ tirsdagene </a:t>
            </a:r>
          </a:p>
          <a:p>
            <a:r>
              <a:rPr lang="nb-NO" dirty="0" smtClean="0"/>
              <a:t>Vise lojalitet til treneren, treningsplan og gjennomføring  </a:t>
            </a:r>
          </a:p>
          <a:p>
            <a:r>
              <a:rPr lang="nb-NO" dirty="0" smtClean="0"/>
              <a:t>Vise lojalitet til kapteinene, rittstrategi og gjennomføring </a:t>
            </a:r>
          </a:p>
          <a:p>
            <a:r>
              <a:rPr lang="nb-NO" dirty="0" smtClean="0"/>
              <a:t>Vise lojalitet til RGSK, akseptere laguttak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208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Sportslig opplegg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Trening</a:t>
            </a:r>
          </a:p>
          <a:p>
            <a:pPr lvl="1"/>
            <a:r>
              <a:rPr lang="nb-NO" dirty="0" smtClean="0"/>
              <a:t>1 felles intervall økt på Toten treningssenter fra 07.01.2016 </a:t>
            </a:r>
            <a:r>
              <a:rPr lang="nb-NO" dirty="0" err="1" smtClean="0"/>
              <a:t>kl</a:t>
            </a:r>
            <a:r>
              <a:rPr lang="nb-NO" dirty="0" smtClean="0"/>
              <a:t> 20.00 </a:t>
            </a:r>
          </a:p>
          <a:p>
            <a:pPr lvl="1"/>
            <a:r>
              <a:rPr lang="nb-NO" dirty="0" smtClean="0"/>
              <a:t>3 felles økter i uke fra 01.04 (snøen går) </a:t>
            </a:r>
          </a:p>
          <a:p>
            <a:pPr lvl="2"/>
            <a:r>
              <a:rPr lang="nb-NO" dirty="0" smtClean="0"/>
              <a:t>Intervall Tirsdag </a:t>
            </a:r>
            <a:r>
              <a:rPr lang="nb-NO" dirty="0" err="1" smtClean="0"/>
              <a:t>evt</a:t>
            </a:r>
            <a:r>
              <a:rPr lang="nb-NO" dirty="0" smtClean="0"/>
              <a:t> Torsdag</a:t>
            </a:r>
          </a:p>
          <a:p>
            <a:pPr lvl="2"/>
            <a:r>
              <a:rPr lang="nb-NO" dirty="0" err="1" smtClean="0"/>
              <a:t>Lagstempo</a:t>
            </a:r>
            <a:r>
              <a:rPr lang="nb-NO" dirty="0" smtClean="0"/>
              <a:t> Torsdag </a:t>
            </a:r>
            <a:r>
              <a:rPr lang="nb-NO" dirty="0" err="1" smtClean="0"/>
              <a:t>evt</a:t>
            </a:r>
            <a:r>
              <a:rPr lang="nb-NO" dirty="0" smtClean="0"/>
              <a:t> Tirsdag</a:t>
            </a:r>
          </a:p>
          <a:p>
            <a:pPr lvl="2"/>
            <a:r>
              <a:rPr lang="nb-NO" dirty="0" smtClean="0"/>
              <a:t>Langtur Søndag</a:t>
            </a:r>
          </a:p>
          <a:p>
            <a:pPr lvl="1"/>
            <a:r>
              <a:rPr lang="nb-NO" dirty="0" smtClean="0"/>
              <a:t>Folk har selv ansvar for å komme i form. Datoen for laguttak er 06.06</a:t>
            </a:r>
          </a:p>
        </p:txBody>
      </p:sp>
    </p:spTree>
    <p:extLst>
      <p:ext uri="{BB962C8B-B14F-4D97-AF65-F5344CB8AC3E}">
        <p14:creationId xmlns:p14="http://schemas.microsoft.com/office/powerpoint/2010/main" val="164540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Sportslig opplegg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Ritt</a:t>
            </a:r>
          </a:p>
          <a:p>
            <a:pPr lvl="1"/>
            <a:r>
              <a:rPr lang="nb-NO" dirty="0" smtClean="0"/>
              <a:t>4 ritt kjøres som oppkjøring</a:t>
            </a:r>
          </a:p>
          <a:p>
            <a:pPr lvl="1"/>
            <a:r>
              <a:rPr lang="nb-NO" dirty="0" smtClean="0"/>
              <a:t>Kriteriet for å kunne kjøre Lillehammer – Oslo er at man har vært med på minimum ET av disse. </a:t>
            </a:r>
          </a:p>
          <a:p>
            <a:pPr lvl="2"/>
            <a:r>
              <a:rPr lang="nb-NO" dirty="0" smtClean="0"/>
              <a:t>01.05 Enebakk rundt (83)</a:t>
            </a:r>
          </a:p>
          <a:p>
            <a:pPr lvl="2"/>
            <a:r>
              <a:rPr lang="nb-NO" dirty="0" smtClean="0"/>
              <a:t>22.05 Nordmarka rundt (148) </a:t>
            </a:r>
          </a:p>
          <a:p>
            <a:pPr lvl="2"/>
            <a:r>
              <a:rPr lang="nb-NO" dirty="0" smtClean="0"/>
              <a:t>28.05 Randsfjorden Rundt ( 152)</a:t>
            </a:r>
          </a:p>
          <a:p>
            <a:pPr lvl="2"/>
            <a:r>
              <a:rPr lang="nb-NO" dirty="0" smtClean="0"/>
              <a:t>05.06 Mjøsa Rundt kortløype (213 km)/ Tyrifjorden rundt (145)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44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06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Økonomi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Budsjett er ikke lagt pr i dag  </a:t>
            </a:r>
          </a:p>
          <a:p>
            <a:r>
              <a:rPr lang="nb-NO" dirty="0" smtClean="0"/>
              <a:t>RGSK har en solid økonomi med penger på bok  </a:t>
            </a:r>
          </a:p>
          <a:p>
            <a:r>
              <a:rPr lang="nb-NO" dirty="0" smtClean="0"/>
              <a:t>Støttemannskap koster penger </a:t>
            </a:r>
          </a:p>
          <a:p>
            <a:r>
              <a:rPr lang="nb-NO" dirty="0" smtClean="0"/>
              <a:t>Vi blir støttet av klubben m/40 000 </a:t>
            </a:r>
          </a:p>
          <a:p>
            <a:pPr lvl="1"/>
            <a:r>
              <a:rPr lang="nb-NO" dirty="0" smtClean="0"/>
              <a:t>Transport, dommer, egenandel ritt NM </a:t>
            </a:r>
          </a:p>
          <a:p>
            <a:r>
              <a:rPr lang="nb-NO" dirty="0" smtClean="0"/>
              <a:t>Forventet egenandel på 3000</a:t>
            </a:r>
          </a:p>
          <a:p>
            <a:pPr lvl="1"/>
            <a:r>
              <a:rPr lang="nb-NO" dirty="0" smtClean="0"/>
              <a:t>Dekker nytt draktsett (trøye, bukse), hjelm, trening i vinter, energibarer og drikke på ritt. </a:t>
            </a:r>
          </a:p>
        </p:txBody>
      </p:sp>
    </p:spTree>
    <p:extLst>
      <p:ext uri="{BB962C8B-B14F-4D97-AF65-F5344CB8AC3E}">
        <p14:creationId xmlns:p14="http://schemas.microsoft.com/office/powerpoint/2010/main" val="18605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537</Words>
  <Application>Microsoft Office PowerPoint</Application>
  <PresentationFormat>Skjermfremvisning (4:3)</PresentationFormat>
  <Paragraphs>78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5" baseType="lpstr">
      <vt:lpstr>Office-tema</vt:lpstr>
      <vt:lpstr>PowerPoint-presentasjon</vt:lpstr>
      <vt:lpstr>PowerPoint-presentasjon</vt:lpstr>
      <vt:lpstr>Målsetning </vt:lpstr>
      <vt:lpstr>Klubblag RGSK </vt:lpstr>
      <vt:lpstr>Hva forventes ?</vt:lpstr>
      <vt:lpstr>Sportslig opplegg</vt:lpstr>
      <vt:lpstr>Sportslig opplegg </vt:lpstr>
      <vt:lpstr>PowerPoint-presentasjon</vt:lpstr>
      <vt:lpstr>Økonomi</vt:lpstr>
      <vt:lpstr>Utstyr</vt:lpstr>
      <vt:lpstr>Oppførsel i trafikken  </vt:lpstr>
      <vt:lpstr>NM </vt:lpstr>
      <vt:lpstr>Evt</vt:lpstr>
      <vt:lpstr>Er du KLAR?</vt:lpstr>
    </vt:vector>
  </TitlesOfParts>
  <Company>Gjøvik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Hans Ivar Festad</dc:creator>
  <cp:lastModifiedBy>Hans Ivar Festad</cp:lastModifiedBy>
  <cp:revision>10</cp:revision>
  <dcterms:created xsi:type="dcterms:W3CDTF">2015-11-25T17:00:33Z</dcterms:created>
  <dcterms:modified xsi:type="dcterms:W3CDTF">2015-11-26T07:30:37Z</dcterms:modified>
</cp:coreProperties>
</file>